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 showSpecialPlsOnTitleSld="0" firstSlideNum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24.xml" Type="http://schemas.openxmlformats.org/officeDocument/2006/relationships/slide" Id="rId30"/><Relationship Target="slides/slide6.xml" Type="http://schemas.openxmlformats.org/officeDocument/2006/relationships/slide" Id="rId12"/><Relationship Target="slides/slide25.xml" Type="http://schemas.openxmlformats.org/officeDocument/2006/relationships/slide" Id="rId31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28.xml" Type="http://schemas.openxmlformats.org/officeDocument/2006/relationships/slide" Id="rId34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presProps.xml" Type="http://schemas.openxmlformats.org/officeDocument/2006/relationships/presProps" Id="rId2"/><Relationship Target="slides/slide15.xml" Type="http://schemas.openxmlformats.org/officeDocument/2006/relationships/slide" Id="rId21"/><Relationship Target="theme/theme4.xml" Type="http://schemas.openxmlformats.org/officeDocument/2006/relationships/theme" Id="rId1"/><Relationship Target="slides/slide16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7.xml" Type="http://schemas.openxmlformats.org/officeDocument/2006/relationships/slide" Id="rId23"/><Relationship Target="tableStyles.xml" Type="http://schemas.openxmlformats.org/officeDocument/2006/relationships/tableStyles" Id="rId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8" name="Shape 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4691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y="4662139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4836035" x="685800"/>
            <a:ext cy="10325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58752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y="5845828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7.png" Type="http://schemas.openxmlformats.org/officeDocument/2006/relationships/image" Id="rId4"/><Relationship Target="../media/image13.jpg" Type="http://schemas.openxmlformats.org/officeDocument/2006/relationships/image" Id="rId3"/><Relationship Target="../media/image30.jpg" Type="http://schemas.openxmlformats.org/officeDocument/2006/relationships/image" Id="rId5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jpg" Type="http://schemas.openxmlformats.org/officeDocument/2006/relationships/image" Id="rId4"/><Relationship Target="../media/image19.jp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2.png" Type="http://schemas.openxmlformats.org/officeDocument/2006/relationships/image" Id="rId4"/><Relationship Target="../media/image22.png" Type="http://schemas.openxmlformats.org/officeDocument/2006/relationships/image" Id="rId3"/><Relationship Target="../media/image29.png" Type="http://schemas.openxmlformats.org/officeDocument/2006/relationships/image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6.jpg" Type="http://schemas.openxmlformats.org/officeDocument/2006/relationships/image" Id="rId4"/><Relationship Target="../media/image25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5.png" Type="http://schemas.openxmlformats.org/officeDocument/2006/relationships/image" Id="rId4"/><Relationship Target="../media/image31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7.png" Type="http://schemas.openxmlformats.org/officeDocument/2006/relationships/image" Id="rId4"/><Relationship Target="../media/image27.png" Type="http://schemas.openxmlformats.org/officeDocument/2006/relationships/image" Id="rId3"/><Relationship Target="../media/image28.jp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3.jpg" Type="http://schemas.openxmlformats.org/officeDocument/2006/relationships/image" Id="rId4"/><Relationship Target="../media/image34.jpg" Type="http://schemas.openxmlformats.org/officeDocument/2006/relationships/image" Id="rId3"/><Relationship Target="../media/image38.png" Type="http://schemas.openxmlformats.org/officeDocument/2006/relationships/image" Id="rId5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1.jpg" Type="http://schemas.openxmlformats.org/officeDocument/2006/relationships/image" Id="rId4"/><Relationship Target="../media/image40.jpg" Type="http://schemas.openxmlformats.org/officeDocument/2006/relationships/image" Id="rId3"/><Relationship Target="../media/image42.jp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1.jpg" Type="http://schemas.openxmlformats.org/officeDocument/2006/relationships/image" Id="rId4"/><Relationship Target="../media/image36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3.jpg" Type="http://schemas.openxmlformats.org/officeDocument/2006/relationships/image" Id="rId4"/><Relationship Target="../media/image47.png" Type="http://schemas.openxmlformats.org/officeDocument/2006/relationships/image" Id="rId3"/><Relationship Target="../media/image49.jpg" Type="http://schemas.openxmlformats.org/officeDocument/2006/relationships/image" Id="rId6"/><Relationship Target="../media/image45.gif" Type="http://schemas.openxmlformats.org/officeDocument/2006/relationships/image" Id="rId5"/><Relationship Target="../media/image44.gif" Type="http://schemas.openxmlformats.org/officeDocument/2006/relationships/image" Id="rId7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4.jpg" Type="http://schemas.openxmlformats.org/officeDocument/2006/relationships/image" Id="rId4"/><Relationship Target="../media/image48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0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4"/><Relationship Target="../media/image04.png" Type="http://schemas.openxmlformats.org/officeDocument/2006/relationships/image" Id="rId3"/><Relationship Target="../media/image05.png" Type="http://schemas.openxmlformats.org/officeDocument/2006/relationships/image" Id="rId6"/><Relationship Target="../media/image11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4"/><Relationship Target="../media/image01.jpg" Type="http://schemas.openxmlformats.org/officeDocument/2006/relationships/image" Id="rId3"/><Relationship Target="../media/image07.jpg" Type="http://schemas.openxmlformats.org/officeDocument/2006/relationships/image" Id="rId9"/><Relationship Target="../media/image06.jpg" Type="http://schemas.openxmlformats.org/officeDocument/2006/relationships/image" Id="rId6"/><Relationship Target="../media/image09.png" Type="http://schemas.openxmlformats.org/officeDocument/2006/relationships/image" Id="rId5"/><Relationship Target="../media/image16.jpg" Type="http://schemas.openxmlformats.org/officeDocument/2006/relationships/image" Id="rId8"/><Relationship Target="../media/image10.jpg" Type="http://schemas.openxmlformats.org/officeDocument/2006/relationships/image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6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y="4836025" x="512325"/>
            <a:ext cy="1502400" cx="81195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4400" lang="en">
                <a:solidFill>
                  <a:srgbClr val="000000"/>
                </a:solidFill>
              </a:rPr>
              <a:t>MRun Mass Meeting Fall 2014!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12326"/>
            <a:ext cy="4688775" cx="811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6800" x="1145405"/>
            <a:ext cy="5175000" cx="685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y="4" x="0"/>
            <a:ext cy="16068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Marketing / Fundraising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Dues are only $30!!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Cheapest Club Sport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Fall Semester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Subsidizes: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Social Events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Apparel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Traveling / Racing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Fun!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Free water bottle or wristband!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Dues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96825" x="5664225"/>
            <a:ext cy="3676972" cx="2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064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Pay dues --&gt; MRun roster on Maize Pages</a:t>
            </a:r>
          </a:p>
          <a:p>
            <a:pPr rtl="0" lvl="0" indent="-4064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Participation Agreement: must upload a photo of your health insurance card</a:t>
            </a:r>
          </a:p>
          <a:p>
            <a:pPr rtl="0" lvl="0" indent="-4064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Health insurance is required for participation in Club Sports</a:t>
            </a:r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Maize </a:t>
            </a:r>
            <a:r>
              <a:rPr lang="en"/>
              <a:t>Pages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935475" x="4918350"/>
            <a:ext cy="2720774" cx="38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y="4246850" x="457200"/>
            <a:ext cy="2611200" cx="4186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lvl="0" indent="-406400" marL="4572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>
                <a:solidFill>
                  <a:schemeClr val="dk1"/>
                </a:solidFill>
              </a:rPr>
              <a:t>Must fill out Participation Agreement on Maize Pages by 9-30, or before competing!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mrun.clubrunning.org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(mrun.sexy)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MRun Apparel and Gear!</a:t>
            </a:r>
          </a:p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Fall 2014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23337" x="457200"/>
            <a:ext cy="1143000" cx="82296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Pay right now with </a:t>
            </a:r>
            <a:r>
              <a:rPr u="sng" lang="en"/>
              <a:t>cash</a:t>
            </a:r>
            <a:r>
              <a:rPr lang="en"/>
              <a:t> or </a:t>
            </a:r>
            <a:r>
              <a:rPr u="sng" lang="en"/>
              <a:t>check</a:t>
            </a:r>
            <a:r>
              <a:rPr lang="en"/>
              <a:t> along with your dues.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Some items are in stock; others will be ordered in the near future (new t-shirts!).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As things arrive, I will make announcements on CTools/Facebook and hold office hours, usually before/after practice.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Contact: </a:t>
            </a:r>
            <a:r>
              <a:rPr b="1" lang="en"/>
              <a:t>mrun.swag@umich.edu</a:t>
            </a:r>
            <a:r>
              <a:rPr lang="en"/>
              <a:t> with any questions or to buy more gear.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New Uniforms!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Men’s and women’s fit singlets - </a:t>
            </a:r>
            <a:r>
              <a:rPr b="1" lang="en"/>
              <a:t>$20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Men’s and women’s fit shorts - </a:t>
            </a:r>
            <a:r>
              <a:rPr b="1" lang="en"/>
              <a:t>$20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14150" x="1219200"/>
            <a:ext cy="3455349" cx="34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711200" x="2525725"/>
            <a:ext cy="577199" cx="85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711201" x="4914826"/>
            <a:ext cy="2046924" cx="2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Blue Singlets and Shorts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and women's fit jerseys - </a:t>
            </a:r>
            <a:r>
              <a:rPr b="1" lang="en"/>
              <a:t>$15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shorts - </a:t>
            </a:r>
            <a:r>
              <a:rPr b="1" lang="en"/>
              <a:t>$15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38900" x="1240975"/>
            <a:ext cy="3429000" cx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662775" x="5476450"/>
            <a:ext cy="2381250" cx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Yellow Singlets and Shorts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and women's fit jerseys - </a:t>
            </a:r>
            <a:r>
              <a:rPr b="1" lang="en"/>
              <a:t>$30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and women's fit shorts - </a:t>
            </a:r>
            <a:r>
              <a:rPr b="1" lang="en"/>
              <a:t>$30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43360" x="457200"/>
            <a:ext cy="3224538" cx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417387" x="3491923"/>
            <a:ext cy="3076475" cx="17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754737" x="6065800"/>
            <a:ext cy="2401775" cx="2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White Singlets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95401" x="1120376"/>
            <a:ext cy="3272499" cx="32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"Michigan Running Club" - </a:t>
            </a:r>
            <a:r>
              <a:rPr b="1" lang="en"/>
              <a:t>$5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Men's and women's fit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MRun circle - </a:t>
            </a:r>
            <a:r>
              <a:rPr b="1" lang="en"/>
              <a:t>$10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12775" x="5423287"/>
            <a:ext cy="3467100" cx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Board Introductions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094690" x="7128165"/>
            <a:ext cy="1143000" cx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y="1817250" x="40410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Harrison Clark</a:t>
            </a:r>
          </a:p>
          <a:p>
            <a:pPr>
              <a:spcBef>
                <a:spcPts val="0"/>
              </a:spcBef>
              <a:buNone/>
            </a:pPr>
            <a:r>
              <a:rPr sz="1800" lang="en"/>
              <a:t>President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y="1835837" x="351905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Caci Dishman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Vice President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y="2817287" x="40410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John Holmes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Distance Training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y="2836962" x="352830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Tyler Kristoff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Sprint &amp; Field Training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y="1817250" x="6652500"/>
            <a:ext cy="533399" cx="2212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Rob Rose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Treasurer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y="2836975" x="6640975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Connor Murray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Travel Coordinator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y="3839550" x="6652500"/>
            <a:ext cy="533399" cx="2313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Sarah Hayes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Community Service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y="4842150" x="3516775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Cassie Hoffman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Marketing &amp; Fundraising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y="3827575" x="392575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Danny Sack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Social Events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y="3807887" x="352830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Kira Burnett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Social Events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y="5808775" x="3516775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Thomas Finch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Webmaster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y="4818175" x="404100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Eli Jenkinson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S.W.A.G.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y="5808775" x="392575"/>
            <a:ext cy="533399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Emily Southern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Liaison to Club Sports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Short / Long Sleeve Tech Shirts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and women's fit short sleeve - </a:t>
            </a:r>
            <a:r>
              <a:rPr b="1" lang="en"/>
              <a:t>$15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long sleeve - </a:t>
            </a:r>
            <a:r>
              <a:rPr b="1" lang="en"/>
              <a:t>$20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41625" x="1290450"/>
            <a:ext cy="3261975" cx="26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434337" x="5322762"/>
            <a:ext cy="2876550" cx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63277" x="5705650"/>
            <a:ext cy="2956649" cx="21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48889" x="371200"/>
            <a:ext cy="3371035" cx="28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New Short / Long Sleeve Tech Shirts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short sleeve - </a:t>
            </a:r>
            <a:r>
              <a:rPr b="1" lang="en"/>
              <a:t>$15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long sleeve - </a:t>
            </a:r>
            <a:r>
              <a:rPr b="1" lang="en"/>
              <a:t>$20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346774" x="4009569"/>
            <a:ext cy="710325" cx="74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y="3565049" x="3200400"/>
            <a:ext cy="273600" cx="833999"/>
          </a:xfrm>
          <a:prstGeom prst="rect">
            <a:avLst/>
          </a:prstGeom>
          <a:solidFill>
            <a:srgbClr val="20124D"/>
          </a:solidFill>
          <a:ln w="19050" cap="flat">
            <a:solidFill>
              <a:srgbClr val="20124D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y="3565049" x="4721782"/>
            <a:ext cy="273600" cx="833999"/>
          </a:xfrm>
          <a:prstGeom prst="rect">
            <a:avLst/>
          </a:prstGeom>
          <a:solidFill>
            <a:srgbClr val="20124D"/>
          </a:solidFill>
          <a:ln w="19050" cap="flat">
            <a:solidFill>
              <a:srgbClr val="20124D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334662" x="183625"/>
            <a:ext cy="1732799" cx="30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Cotton T-Shirts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2011 "Rush MRun" neon shirts - </a:t>
            </a:r>
            <a:r>
              <a:rPr b="1" lang="en"/>
              <a:t>$5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2012 Arrow MRun blue shirts - </a:t>
            </a:r>
            <a:r>
              <a:rPr b="1" lang="en"/>
              <a:t>$5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2013 Little Ten’s shirts - </a:t>
            </a:r>
            <a:r>
              <a:rPr b="1" lang="en"/>
              <a:t>$5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967150" x="3189900"/>
            <a:ext cy="2467825" cx="2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129775" x="6419275"/>
            <a:ext cy="2173099" cx="23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Half Tights / Spandex / Sports Bras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half tights - </a:t>
            </a:r>
            <a:r>
              <a:rPr b="1" lang="en"/>
              <a:t>$20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Women's half tights/spandex - </a:t>
            </a:r>
            <a:r>
              <a:rPr b="1" lang="en"/>
              <a:t>$20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Sports Bras - </a:t>
            </a:r>
            <a:r>
              <a:rPr b="1" lang="en"/>
              <a:t>$20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100132" x="994112"/>
            <a:ext cy="2093600" cx="71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Sweatshirts / Sweatpants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Crewneck sweatshirts - </a:t>
            </a:r>
            <a:r>
              <a:rPr b="1" lang="en"/>
              <a:t>$20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Hooded sweatshirts - </a:t>
            </a:r>
            <a:r>
              <a:rPr b="1" lang="en"/>
              <a:t>$20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Cotton sweatpants - </a:t>
            </a:r>
            <a:r>
              <a:rPr b="1" lang="en"/>
              <a:t>$20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15012" x="7035812"/>
            <a:ext cy="3952875" cx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945062" x="4167133"/>
            <a:ext cy="2622824" cx="2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945075" x="596175"/>
            <a:ext cy="2622799" cx="274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Accessories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Stickers - </a:t>
            </a:r>
            <a:r>
              <a:rPr b="1" lang="en">
                <a:solidFill>
                  <a:srgbClr val="000000"/>
                </a:solidFill>
              </a:rPr>
              <a:t>$1 </a:t>
            </a:r>
            <a:r>
              <a:rPr lang="en">
                <a:solidFill>
                  <a:srgbClr val="000000"/>
                </a:solidFill>
              </a:rPr>
              <a:t>(Coming Soon)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Sunglasses - </a:t>
            </a:r>
            <a:r>
              <a:rPr b="1" lang="en"/>
              <a:t>$5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75633" x="371325"/>
            <a:ext cy="2590970" cx="37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22976" x="4616925"/>
            <a:ext cy="2641624" cx="37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Coming Soon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Running tights - </a:t>
            </a:r>
            <a:r>
              <a:rPr b="1" lang="en"/>
              <a:t>TBA </a:t>
            </a:r>
            <a:r>
              <a:rPr lang="en"/>
              <a:t>(Order Soon)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92825" x="533400"/>
            <a:ext cy="3828999" cx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553925" x="3347400"/>
            <a:ext cy="1905000" cx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971450" x="3677762"/>
            <a:ext cy="232875" cx="2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057050" x="2153762"/>
            <a:ext cy="232875" cx="2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895135" x="5649950"/>
            <a:ext cy="3741139" cx="32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773237" x="6592224"/>
            <a:ext cy="232875" cx="2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FREE </a:t>
            </a:r>
            <a:r>
              <a:rPr lang="en"/>
              <a:t>- Pick either a water bottle or wristband when you pay your dues!</a:t>
            </a:r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Water Bottles / Wristbands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58525" x="4630125"/>
            <a:ext cy="2831049" cx="3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908925" x="457199"/>
            <a:ext cy="3676972" cx="2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79450" x="4194300"/>
            <a:ext cy="4025350" cx="33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y="745425" x="457200"/>
            <a:ext cy="2319300" cx="3495299"/>
          </a:xfrm>
          <a:prstGeom prst="wedgeRoundRectCallout">
            <a:avLst>
              <a:gd fmla="val 86492" name="adj1"/>
              <a:gd fmla="val 100704" name="adj2"/>
              <a:gd fmla="val 0" name="adj3"/>
            </a:avLst>
          </a:prstGeom>
          <a:noFill/>
          <a:ln w="76200" cap="flat">
            <a:solidFill>
              <a:srgbClr val="1155CC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y="1333562" x="556575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-50800"/>
            <a:ext cy="7010400" cx="93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" type="body"/>
          </p:nvPr>
        </p:nvSpPr>
        <p:spPr>
          <a:xfrm>
            <a:off y="4676225" x="558800"/>
            <a:ext cy="1885800" cx="5993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Daily Practices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Cross Country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Track &amp; Field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</a:rPr>
              <a:t>Social Events</a:t>
            </a: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y="46037" x="5334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How does MRun work?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y="4633800" x="4535325"/>
            <a:ext cy="1690800" cx="487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sz="3000" lang="en">
                <a:solidFill>
                  <a:srgbClr val="FFFFFF"/>
                </a:solidFill>
              </a:rPr>
              <a:t>Community Service</a:t>
            </a:r>
          </a:p>
          <a:p>
            <a:pPr rtl="0" lvl="0" indent="-419100" marL="4572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sz="3000" lang="en">
                <a:solidFill>
                  <a:srgbClr val="FFFFFF"/>
                </a:solidFill>
              </a:rPr>
              <a:t>Family</a:t>
            </a:r>
          </a:p>
          <a:p>
            <a:pPr rtl="0" lvl="0" indent="-419100" marL="4572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sz="3000" lang="en">
                <a:solidFill>
                  <a:srgbClr val="FFFFFF"/>
                </a:solidFill>
              </a:rPr>
              <a:t>Fun!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Daily runs at 4:15pm @ CCRB Monday-Friday: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3, 5, and 7 mi routes</a:t>
            </a:r>
          </a:p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Sunday runs at 10:15am @ CCRB: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3, 6, 9, 12+ mi routes</a:t>
            </a:r>
          </a:p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Workouts: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Tuesdays at 8:30pm @ Ferry Field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Thursdays at 4:15pm @ CCRB</a:t>
            </a:r>
          </a:p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EVERYTHING IS OPTIONAL</a:t>
            </a:r>
          </a:p>
          <a:p>
            <a:pPr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have ALL ability levels</a:t>
            </a: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Practices &amp; Workouts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700676" x="5807324"/>
            <a:ext cy="2038024" cx="306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Cross Country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y="17335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 lvl="0" indent="-381000" marL="4572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MC5 (Anderson, IN) - </a:t>
            </a:r>
            <a:r>
              <a:rPr b="1" sz="2400" lang="en">
                <a:solidFill>
                  <a:srgbClr val="000000"/>
                </a:solidFill>
              </a:rPr>
              <a:t>$50</a:t>
            </a:r>
          </a:p>
          <a:p>
            <a:pPr rtl="0" lvl="0" indent="-381000" marL="4572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MSU Spartan Grand Classic (East Lansing, MI) - </a:t>
            </a:r>
            <a:r>
              <a:rPr b="1" sz="2400" lang="en">
                <a:solidFill>
                  <a:srgbClr val="000000"/>
                </a:solidFill>
              </a:rPr>
              <a:t>$20</a:t>
            </a:r>
          </a:p>
          <a:p>
            <a:pPr rtl="0" lvl="0" indent="-381000" marL="4572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Little Tens (New Boston, MI aka HERE) - </a:t>
            </a:r>
            <a:r>
              <a:rPr b="1" sz="2400" lang="en">
                <a:solidFill>
                  <a:srgbClr val="000000"/>
                </a:solidFill>
              </a:rPr>
              <a:t>$5</a:t>
            </a:r>
          </a:p>
          <a:p>
            <a:pPr rtl="0" lvl="0" indent="-381000" marL="4572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NIRCA Great Lakes Regionals (Lexington, KY) - </a:t>
            </a:r>
            <a:r>
              <a:rPr b="1" sz="2400" lang="en">
                <a:solidFill>
                  <a:srgbClr val="000000"/>
                </a:solidFill>
              </a:rPr>
              <a:t>$50</a:t>
            </a:r>
          </a:p>
          <a:p>
            <a:pPr rtl="0" lvl="0" indent="-381000" marL="4572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NIRCA Nationals (East Lansing, MI) - </a:t>
            </a:r>
            <a:r>
              <a:rPr b="1" sz="2400" lang="en">
                <a:solidFill>
                  <a:srgbClr val="000000"/>
                </a:solidFill>
              </a:rPr>
              <a:t>$25</a:t>
            </a:r>
          </a:p>
          <a:p>
            <a:pPr rtl="0" lvl="1" indent="-381000" marL="914400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400" lang="en">
                <a:solidFill>
                  <a:srgbClr val="000000"/>
                </a:solidFill>
              </a:rPr>
              <a:t>(cheapest ever!!!)</a:t>
            </a:r>
          </a:p>
          <a:p>
            <a:pPr rtl="0" lvl="0" indent="0" marL="457200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sz="600"/>
          </a:p>
          <a:p>
            <a:pPr rtl="0" lvl="0">
              <a:spcBef>
                <a:spcPts val="600"/>
              </a:spcBef>
              <a:spcAft>
                <a:spcPts val="1000"/>
              </a:spcAft>
              <a:buNone/>
            </a:pPr>
            <a:r>
              <a:rPr sz="2400" lang="en">
                <a:solidFill>
                  <a:srgbClr val="000000"/>
                </a:solidFill>
              </a:rPr>
              <a:t>MEETS ARE FUN WAYS TO GET TO KNOW PEOPLE AND COMPETE AND THEY ARE SUPER AFFORDABLE WOOOOOOOOOOOOOOOOOOO!!!!!!!!!!!!!!!!!!!!!!!!!!!!!!!!!!!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This Semester: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Tuesday and Thursday @ 8:30pm Ferry Field</a:t>
            </a:r>
          </a:p>
          <a:p>
            <a:pPr rtl="0" lvl="0" indent="-38100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Next Semester (Track Season):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Sprints and Hurdles</a:t>
            </a:r>
          </a:p>
          <a:p>
            <a:pPr rtl="0" lvl="1" indent="-381000" marL="9144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Field Events</a:t>
            </a:r>
          </a:p>
          <a:p>
            <a:pPr lvl="2" indent="-381000" marL="13716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sz="2400" lang="en"/>
              <a:t>Long Jump, High Jump, Shotput, Discus</a:t>
            </a: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Track &amp; Field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745175" x="1912425"/>
            <a:ext cy="1997374" cx="19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750342" x="6859300"/>
            <a:ext cy="1992207" cx="19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745175" x="3992550"/>
            <a:ext cy="1997375" cx="27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t="24470" b="5833" r="21331" l="7060"/>
          <a:stretch/>
        </p:blipFill>
        <p:spPr>
          <a:xfrm>
            <a:off y="4745175" x="287325"/>
            <a:ext cy="1997374" cx="154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Social Events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03367" x="4678500"/>
            <a:ext cy="3354633" cx="447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836650" x="3912500"/>
            <a:ext cy="1021346" cx="7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21497" x="7607326"/>
            <a:ext cy="2247509" cx="15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4980000" x="0"/>
            <a:ext cy="1878000" cx="14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4835570" x="3912500"/>
            <a:ext cy="1021303" cx="7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4980000" x="1408500"/>
            <a:ext cy="1878001" cx="250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y="1521525" x="0"/>
            <a:ext cy="3354599" cx="447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sp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10/5 - Cider Mill Run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10/18 - Crafts and Crafts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10/30 - Halloween Run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11/8 - Corn Maze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11/21 - Qdoba Challenge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7931"/>
              <a:buFont typeface="Arial"/>
              <a:buNone/>
            </a:pPr>
            <a:r>
              <a:rPr sz="2900" lang="en"/>
              <a:t>12/12 - Festivus Party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y="1521500" x="4473000"/>
            <a:ext cy="2350749" cx="3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 Sports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Fun and inviting!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Great way to hang out with MRunners outside of practice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Only ~1 hour of time commitment a week</a:t>
            </a:r>
          </a:p>
          <a:p>
            <a:pPr rtl="0" lvl="0" indent="-419100" marL="4572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FLAG FOOTBALL or</a:t>
            </a:r>
          </a:p>
          <a:p>
            <a:pPr rtl="0" lvl="0" indent="45720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INNERTUBE WATER POLO</a:t>
            </a:r>
          </a:p>
          <a:p>
            <a:pPr rtl="0" lvl="1" indent="-381000" marL="9144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October 26th - December 9th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19975" x="5942600"/>
            <a:ext cy="3614799" cx="31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Community Service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04100" x="1034419"/>
            <a:ext cy="4852248" cx="323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36175" x="4942449"/>
            <a:ext cy="5221814" cx="33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